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0.29107981220657281</c:v>
                </c:pt>
                <c:pt idx="1">
                  <c:v>0.70892018779342725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5.9176931769802801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0.38081757627938106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0.18890616606910893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1.9721534689525146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0.18890616606910982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0.37791427116360587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6.3279097162206854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0.41642708380804638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0.21879114625127016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2.2841484057099777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0.21879114625127016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0.58299102914460477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5.5074766377398747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5.9127870727483209</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1.6004145781027823E-2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0.10611812612769533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1.1078581229842577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0.10611812612769533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6.1869924686810407E-3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6.1591714412382208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0.16742404611537243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0.1117151931303848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1.1662907053345384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0.11171519313038303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3.4976432023650972E-2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5.6899161141425578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0.27064649606873736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8.8906646410367607E-2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0.92817272606652956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8.8906646410367607E-2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8.1812634707506326E-2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6.8095084350354007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2.6960303229108362E-2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1.1983517401898824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0.11478621537590161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4.9474364693055328E-2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6.5752449147998409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5.6626633528649162E-2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9.509241845249683E-2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0.99275130518274146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9.509241845249683E-2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0.2925627568374054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4.3300944585255836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6.6574100119897599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0.32456140350877194</c:v>
                </c:pt>
                <c:pt idx="1">
                  <c:v>0.20614035087719301</c:v>
                </c:pt>
                <c:pt idx="2">
                  <c:v>0.30263157894736836</c:v>
                </c:pt>
                <c:pt idx="3">
                  <c:v>0.1666666666666666</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7.2801074434045709E-2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0.59217197155131096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0.16509311827939044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1.723548641582056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0.16509311827939044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8.8001495176923683E-2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6.7108312479168299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0.55840044906965058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0.16476895265589686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1.7201643986418116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0.16476895265589686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0.18092435876112756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6.6039887760626899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6.2910197565140269</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0.23446987431376254</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9.3209444500894634E-2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0.97309332530906545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9.3209444500894634E-2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0.32205625453226094</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5.1981190188349142</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0.12248384294040715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0.11480120874466326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1.1985082688243356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0.11480120874466326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0.29063666721503267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6.0193390267334133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0.2004650212779282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0.1097640949553913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1.1459215182712139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0.1097640949553913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0.19502052279033144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6.7373898300870261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0.105406491005545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9.1063273735492167E-2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0.95068760818491249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9.1063273735491279E-2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0.13724867942330654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7.2092311504007558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6.8644806777545826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0.24212380762012309</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0.13800782453299565</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1.4407820324709117</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0.13800782453299565</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0.1767825486652308</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5.5027081697907567</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7.8037761861827981E-2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0.12017050226103798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1.2545629284179682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0.12017050226103798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0.43103918556921439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0.14239724167739443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5.3645290644772903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0.39473684210526322</c:v>
                </c:pt>
                <c:pt idx="1">
                  <c:v>0.59649122807017541</c:v>
                </c:pt>
                <c:pt idx="2">
                  <c:v>0</c:v>
                </c:pt>
                <c:pt idx="3">
                  <c:v>8.771929824561403E-3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8.1376151135059693E-2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0.10189966920318838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1.0638180335027414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0.10189966920318838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0.3120558382058034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7.1118598494509024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9.0597572745210186E-5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0.10051066782684792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1.0493170569611552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0.1005106678268497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0.36052138907593623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0.1467307009150467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7.6513086478971069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0.35433217934382011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0.11302299889171596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1.1799440112196713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0.11302299889171685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0.11634908365484264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8.6919976571568522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8.0139028624014621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0.13267124409270359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0.11487124662457315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1.1992394543155038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7.3383197501279085E-2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8.0139028624014621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5.1012491218872302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0.29885380841283382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0.18110702591130234</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1.8907315564912857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0.18110702591130234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0.64961220499933425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8.9492784386237645E-2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4.4015969917943378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0.14389948008633802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0.15133526245293449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1.5799185862054248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0.15133526245293449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0.42146249234468236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5.8009012519801217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7.1724238706112304</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0.46825002760497547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0.15504435090973256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1.6186409414304492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0.15504435090973256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0.55612808040086126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0.22414279132014947</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5.3355325976800811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0.72807017543859653</c:v>
                </c:pt>
                <c:pt idx="1">
                  <c:v>2.6315789473684209E-2</c:v>
                </c:pt>
                <c:pt idx="2">
                  <c:v>0.1710526315789474</c:v>
                </c:pt>
                <c:pt idx="3">
                  <c:v>3.0701754385964911E-2</c:v>
                </c:pt>
                <c:pt idx="4">
                  <c:v>8.771929824561403E-3</c:v>
                </c:pt>
                <c:pt idx="5">
                  <c:v>3.5087719298245612E-2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0.26471579589470196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0.11545201000054206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1.2053025412458602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0.11545201000054206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0.35347960080743768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9.0093151435423771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3.6473459970868931</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1.717984252932081E-2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1.0948929315398102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0.1048762326104411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0.37618021926691192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0.52759910245905273</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1.725523551560431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2.0656277858133842E-2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0.11963793525895006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1.2490030047665861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0.11963793525894895</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0.42912892271333591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0.10323338317546726</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2.9708527984372628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0.13950012801446987</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0.11836752096862702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1.2357400605133593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0.11836752096862657</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0.33358828171531707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2.6484980604948172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0.22691435916466318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0.11085263835700587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1.1572857563491605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0.11085263835700765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0.39761696969368998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0.1013819900635351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4.230951197601474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3.5057443143204914E-2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0.14150324891728205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1.4772737652098549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0.14150324891728161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0.45660122086700206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4.4789638507799996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0.14206394877629336</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0.1318809466936699</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1.3768183004440075</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0.1318809466936699</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0.20086065429189048</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5.8292865236473697</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4.823266375186261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0.49362658657484104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0.1616072305929297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1.6871564706101623</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0.1616072305929297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0.34351605520340733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5.3940401335438253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0.29646017699115051</c:v>
                </c:pt>
                <c:pt idx="1">
                  <c:v>0</c:v>
                </c:pt>
                <c:pt idx="2">
                  <c:v>0.40265486725663718</c:v>
                </c:pt>
                <c:pt idx="3">
                  <c:v>8.8495575221238937E-3</c:v>
                </c:pt>
                <c:pt idx="4">
                  <c:v>8.8495575221238937E-3</c:v>
                </c:pt>
                <c:pt idx="5">
                  <c:v>0.1814159292035398</c:v>
                </c:pt>
                <c:pt idx="6">
                  <c:v>4.4247787610619468E-3</c:v>
                </c:pt>
                <c:pt idx="7">
                  <c:v>3.9823008849557522E-2</c:v>
                </c:pt>
                <c:pt idx="8">
                  <c:v>5.7522123893805309E-2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2.1814913859198981E-2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0.12447074479895903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1.2994568480552715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0.12447074479895903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0.33392176649427796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4.2524926168286958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7.7351619276610064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8.541739123558667E-2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0.27703135511868648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7.7234270574972896E-2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0.80631478477375573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7.7234270574972896E-2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7.9135784876756432E-2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7.8089331769725137</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0.26746840355696122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9.1750890461719692E-2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0.95786622887346518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9.1750890461719692E-2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0.10032477534115358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7.6613906783494992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6.5329944029733289</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0.14019649304710935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0.10501153355788784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1.0963054541610076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0.10501153355788695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0.30531993177441485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6.5329944029733289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2.2770017019245219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1.0901415485063959E-2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0.16021500275202993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1.6726218102381101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0.16021500275203104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0.37183882203405139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2.2770017019245219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7.046728055094726</c:v>
                </c:pt>
                <c:pt idx="1">
                  <c:v>5.5074766377398747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6.6581177552369759</c:v>
                </c:pt>
                <c:pt idx="1">
                  <c:v>6.3279097162206854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33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6.7926296218698257</c:v>
                </c:pt>
                <c:pt idx="1">
                  <c:v>6.5752449147998409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6.4386931269531811</c:v>
                </c:pt>
                <c:pt idx="1">
                  <c:v>5.6899161141425578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6.4523108088635999</c:v>
                </c:pt>
                <c:pt idx="1">
                  <c:v>6.1591714412382208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4.6089643899040729</c:v>
                </c:pt>
                <c:pt idx="1">
                  <c:v>4.3300944585255836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6.0498876213218011</c:v>
                </c:pt>
                <c:pt idx="1">
                  <c:v>6.6039887760626899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5.7935501699712537</c:v>
                </c:pt>
                <c:pt idx="1">
                  <c:v>6.7108312479168299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6.4335552799819506</c:v>
                </c:pt>
                <c:pt idx="1">
                  <c:v>6.0193390267334133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5.3654271114024166</c:v>
                </c:pt>
                <c:pt idx="1">
                  <c:v>5.1981190188349142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8.0653121946121971</c:v>
                </c:pt>
                <c:pt idx="1">
                  <c:v>7.6513086478971069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7.5223056706861371</c:v>
                </c:pt>
                <c:pt idx="1">
                  <c:v>7.1118598494509024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29</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5.8701682772634989</c:v>
                </c:pt>
                <c:pt idx="1">
                  <c:v>5.3645290644772903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5.9030428942262541</c:v>
                </c:pt>
                <c:pt idx="1">
                  <c:v>5.5027081697907567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8.3228872612108873</c:v>
                </c:pt>
                <c:pt idx="1">
                  <c:v>8.6919976571568522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6.5983190289031413</c:v>
                </c:pt>
                <c:pt idx="1">
                  <c:v>5.8009012519801217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3.8562048066291439</c:v>
                </c:pt>
                <c:pt idx="1">
                  <c:v>4.4015969917943378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8.2480163277939127</c:v>
                </c:pt>
                <c:pt idx="1">
                  <c:v>9.0093151435423771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5.3907405553166567</c:v>
                </c:pt>
                <c:pt idx="1">
                  <c:v>5.3355325976800811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4.5947479526912636</c:v>
                </c:pt>
                <c:pt idx="1">
                  <c:v>4.230951197601474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2.1110035876664992</c:v>
                </c:pt>
                <c:pt idx="1">
                  <c:v>2.6484980604948172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2.7691710215155871</c:v>
                </c:pt>
                <c:pt idx="1">
                  <c:v>2.9708527984372628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6.3279097162206854</c:v>
                </c:pt>
                <c:pt idx="1">
                  <c:v>5.5074766377398747</c:v>
                </c:pt>
                <c:pt idx="2">
                  <c:v>5.3355325976800811</c:v>
                </c:pt>
                <c:pt idx="3">
                  <c:v>2.2770017019245219</c:v>
                </c:pt>
                <c:pt idx="4">
                  <c:v>8.0139028624014621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6.1382278754366961</c:v>
                </c:pt>
                <c:pt idx="2">
                  <c:v>5.8741745222869772</c:v>
                </c:pt>
                <c:pt idx="3">
                  <c:v>2.8145299561714601</c:v>
                </c:pt>
                <c:pt idx="4">
                  <c:v>8.4670156143273303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1.816752415566034</c:v>
                </c:pt>
                <c:pt idx="1">
                  <c:v>1.725523551560431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4.9087084632833964</c:v>
                </c:pt>
                <c:pt idx="1">
                  <c:v>4.4789638507799996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5.3652374815099613</c:v>
                </c:pt>
                <c:pt idx="1">
                  <c:v>5.8292865236473697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4.221772641592346</c:v>
                </c:pt>
                <c:pt idx="1">
                  <c:v>4.2524926168286958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4.8977475484342978</c:v>
                </c:pt>
                <c:pt idx="1">
                  <c:v>5.3940401335438253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7.7599363901138991</c:v>
                </c:pt>
                <c:pt idx="1">
                  <c:v>7.6613906783494992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7.9033174740663004</c:v>
                </c:pt>
                <c:pt idx="1">
                  <c:v>7.8089331769725137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6.9252359271673143</c:v>
                </c:pt>
                <c:pt idx="1">
                  <c:v>6.5329944029733289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2.5460877427846702</c:v>
                </c:pt>
                <c:pt idx="1">
                  <c:v>2.2770017019245219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9.0093151435423771</c:v>
                </c:pt>
                <c:pt idx="1">
                  <c:v>6.7108312479168299</c:v>
                </c:pt>
                <c:pt idx="2">
                  <c:v>2.6484980604948172</c:v>
                </c:pt>
                <c:pt idx="3">
                  <c:v>2.9708527984372628</c:v>
                </c:pt>
                <c:pt idx="4">
                  <c:v>8.6919976571568522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7.9377322621114672</c:v>
                </c:pt>
                <c:pt idx="1">
                  <c:v>5.8005759513841548</c:v>
                </c:pt>
                <c:pt idx="2">
                  <c:v>2.166042399085196</c:v>
                </c:pt>
                <c:pt idx="3">
                  <c:v>2.514172421682729</c:v>
                </c:pt>
                <c:pt idx="4">
                  <c:v>8.2626349477245888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976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TAD | Bradford District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249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TAD | Bradford District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2687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TAD | Bradford District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Bradford District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39808917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75966097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6167702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89235160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Bradford District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financial advice or benefits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checking how service users are getting on with medication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lang="en-GB" sz="1200" b="0" noProof="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 </a:t>
            </a:r>
            <a:r>
              <a:rPr lang="en-GB" sz="1200" b="0">
                <a:solidFill>
                  <a:prstClr val="black"/>
                </a:solidFill>
                <a:latin typeface="Arial"/>
              </a:rPr>
              <a:t>NHS mental health services asking service users for their views on the quality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Psychological therapies: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having enough privacy to talk comfortably during therapies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6369179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421360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902128115"/>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864713147"/>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45786234"/>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6656612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774135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2503019"/>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025599741"/>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69901005"/>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8528963"/>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908888118"/>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0993917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277425223"/>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7066738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297675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73572965"/>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93031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79016795"/>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5923181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19647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006955984"/>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969542315"/>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902660941"/>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1294393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104709026"/>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3722438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297744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359886440"/>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009070820"/>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07082452"/>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534813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28235722"/>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60872858"/>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06890167"/>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7493229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721547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58672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8842895"/>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40493874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219312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881428049"/>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43539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98101227"/>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7896583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559343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029201296"/>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4651485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884911748"/>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7650899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050475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512614149"/>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684142474"/>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108822959"/>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542302754"/>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565032049"/>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445794088"/>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436066137"/>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01993944"/>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950288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274415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061217741"/>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6803286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460042286"/>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5194109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23197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991625354"/>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08105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221016723"/>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449055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355353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1135930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32376187"/>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3923825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345714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755276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53684241"/>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615421231"/>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2526506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35020990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2523869820"/>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5472720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25389020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241135182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11957270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3607327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6715318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3344866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9220947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5180627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6611466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6537901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5824228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2967018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1721160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1520331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20318700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5265951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8962188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18945489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8382537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7936409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8224228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08754177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41899964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2893915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24576359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0516278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662138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66425122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18106397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8327686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3681390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29084943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7611722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123463571"/>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6482312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39285278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173223695"/>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5194730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1692174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9931537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174274997"/>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1051558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20842884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01292569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58589967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0027807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4588839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24579322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3258969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7327749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8296729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04183280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4947137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35483634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5310028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117542369"/>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4454076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3762373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Would you know who to contact out of office hours within the NHS if you had a crisis?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9927566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963204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098732268"/>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53846611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46065386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66689512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99737627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4578913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24271</TotalTime>
  <Words>9087</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Bradford District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